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64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F80278-EEBE-4831-A1D2-3B58F925BB2D}" v="5" dt="2025-06-28T23:24:00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9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2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9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6/29/2025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6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6/29/2025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43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6/29/2025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9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60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6/29/2025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9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4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7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6/29/2025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1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30123-A9A6-D0EA-8496-13E005E9B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04931"/>
            <a:ext cx="10691265" cy="554636"/>
          </a:xfrm>
        </p:spPr>
        <p:txBody>
          <a:bodyPr>
            <a:normAutofit fontScale="90000"/>
          </a:bodyPr>
          <a:lstStyle/>
          <a:p>
            <a:r>
              <a:rPr lang="en-US" dirty="0"/>
              <a:t>Acts 2:42-47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B7EA6-0837-E039-D512-A77799387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959369"/>
            <a:ext cx="10691265" cy="532150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b="1" baseline="30000" dirty="0"/>
              <a:t>42 </a:t>
            </a:r>
            <a:r>
              <a:rPr lang="en-US" sz="3200" dirty="0"/>
              <a:t>They devoted themselves to the apostles’ teaching and to fellowship, to the breaking of bread and to prayer. </a:t>
            </a:r>
            <a:r>
              <a:rPr lang="en-US" sz="3200" b="1" baseline="30000" dirty="0"/>
              <a:t>43 </a:t>
            </a:r>
            <a:r>
              <a:rPr lang="en-US" sz="3200" dirty="0"/>
              <a:t>Everyone was filled with awe at the many wonders and signs performed by the apostles. </a:t>
            </a:r>
            <a:r>
              <a:rPr lang="en-US" sz="3200" b="1" baseline="30000" dirty="0"/>
              <a:t>44 </a:t>
            </a:r>
            <a:r>
              <a:rPr lang="en-US" sz="3200" dirty="0"/>
              <a:t>All the believers were together and had everything in common. </a:t>
            </a:r>
            <a:r>
              <a:rPr lang="en-US" sz="3200" b="1" baseline="30000" dirty="0"/>
              <a:t>45 </a:t>
            </a:r>
            <a:r>
              <a:rPr lang="en-US" sz="3200" dirty="0"/>
              <a:t>They sold property and possessions to give to anyone who had need. </a:t>
            </a:r>
            <a:r>
              <a:rPr lang="en-US" sz="3200" b="1" baseline="30000" dirty="0"/>
              <a:t>46 </a:t>
            </a:r>
            <a:r>
              <a:rPr lang="en-US" sz="3200" dirty="0"/>
              <a:t>Every day they continued to meet together in the temple courts. They broke bread in their homes and ate together with glad and sincere hearts, </a:t>
            </a:r>
            <a:r>
              <a:rPr lang="en-US" sz="3200" b="1" baseline="30000" dirty="0"/>
              <a:t>47 </a:t>
            </a:r>
            <a:r>
              <a:rPr lang="en-US" sz="3200" dirty="0"/>
              <a:t>praising God and enjoying the favor of all the people. And the Lord added to their number daily those who were being saved.</a:t>
            </a:r>
          </a:p>
        </p:txBody>
      </p:sp>
    </p:spTree>
    <p:extLst>
      <p:ext uri="{BB962C8B-B14F-4D97-AF65-F5344CB8AC3E}">
        <p14:creationId xmlns:p14="http://schemas.microsoft.com/office/powerpoint/2010/main" val="150088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6B856B-72F8-5451-2CB2-7BD7D0995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Autofit/>
          </a:bodyPr>
          <a:lstStyle/>
          <a:p>
            <a:r>
              <a:rPr lang="en-US" sz="7200" dirty="0"/>
              <a:t>A CHURCH THAT GLORIFIES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A05B1-36DF-9632-18D6-F0765BE61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5614659"/>
            <a:ext cx="5322013" cy="951031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Acts 2:42-47</a:t>
            </a:r>
          </a:p>
          <a:p>
            <a:r>
              <a:rPr lang="en-US" sz="2800" dirty="0" err="1"/>
              <a:t>Ptr</a:t>
            </a:r>
            <a:r>
              <a:rPr lang="en-US" sz="2800" dirty="0"/>
              <a:t>. Rod Lago</a:t>
            </a:r>
          </a:p>
        </p:txBody>
      </p:sp>
      <p:pic>
        <p:nvPicPr>
          <p:cNvPr id="4" name="Picture 3" descr="A close-up of a network&#10;&#10;AI-generated content may be incorrect.">
            <a:extLst>
              <a:ext uri="{FF2B5EF4-FFF2-40B4-BE49-F238E27FC236}">
                <a16:creationId xmlns:a16="http://schemas.microsoft.com/office/drawing/2014/main" id="{2ACD8831-C31A-BF88-F04B-A29D68CF3B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75" r="12014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4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83BB-F770-8400-8189-9F9E66D2B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2713220"/>
          </a:xfrm>
        </p:spPr>
        <p:txBody>
          <a:bodyPr>
            <a:normAutofit/>
          </a:bodyPr>
          <a:lstStyle/>
          <a:p>
            <a:r>
              <a:rPr lang="en-US" dirty="0"/>
              <a:t>1. A CHURCH BUILT ON GOD'S HOLY WORD.</a:t>
            </a:r>
            <a:br>
              <a:rPr lang="en-US" dirty="0"/>
            </a:br>
            <a:r>
              <a:rPr lang="en-US" dirty="0"/>
              <a:t>Acts 2:42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FA12F-5656-2CA4-E602-1C8B11AD1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3248668"/>
            <a:ext cx="10691265" cy="271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baseline="30000" dirty="0"/>
              <a:t> </a:t>
            </a:r>
            <a:r>
              <a:rPr lang="en-US" sz="4400" dirty="0"/>
              <a:t>They devoted themselves to the apostles’ teaching and to fellowship, to the breaking of bread and to prayer.</a:t>
            </a:r>
          </a:p>
        </p:txBody>
      </p:sp>
    </p:spTree>
    <p:extLst>
      <p:ext uri="{BB962C8B-B14F-4D97-AF65-F5344CB8AC3E}">
        <p14:creationId xmlns:p14="http://schemas.microsoft.com/office/powerpoint/2010/main" val="406948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D58F-7B96-CCD0-8B92-BE302093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0DFA-B0E1-10F7-EBC6-81F7F5643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2713220"/>
          </a:xfrm>
        </p:spPr>
        <p:txBody>
          <a:bodyPr>
            <a:normAutofit/>
          </a:bodyPr>
          <a:lstStyle/>
          <a:p>
            <a:r>
              <a:rPr lang="en-US" dirty="0"/>
              <a:t>2. A FRIENDLY AND LOVING CHURCH. - Acts 2:42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AD7A9-E889-BD13-8B21-20CA208B2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3248668"/>
            <a:ext cx="10691265" cy="271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baseline="30000" dirty="0"/>
              <a:t> </a:t>
            </a:r>
            <a:r>
              <a:rPr lang="en-US" sz="4400" dirty="0"/>
              <a:t>They devoted themselves to the apostles’ teaching and to fellowship, to the breaking of bread and to prayer.</a:t>
            </a:r>
          </a:p>
        </p:txBody>
      </p:sp>
    </p:spTree>
    <p:extLst>
      <p:ext uri="{BB962C8B-B14F-4D97-AF65-F5344CB8AC3E}">
        <p14:creationId xmlns:p14="http://schemas.microsoft.com/office/powerpoint/2010/main" val="326306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ED7B1-26F0-942F-D289-1AE66F17D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/>
              <a:t>3. A CHURCH ENERGIZED BY PRAYER AND WORSHIP. - Acts 2:42</a:t>
            </a:r>
          </a:p>
        </p:txBody>
      </p:sp>
      <p:pic>
        <p:nvPicPr>
          <p:cNvPr id="5" name="Picture 4" descr="Two music sheets folded to form a heart shape">
            <a:extLst>
              <a:ext uri="{FF2B5EF4-FFF2-40B4-BE49-F238E27FC236}">
                <a16:creationId xmlns:a16="http://schemas.microsoft.com/office/drawing/2014/main" id="{C2A74550-5B55-BB9D-4BA3-D7FEE5D871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83" r="17850" b="-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656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8AAB4-E624-7EA5-11CC-5ED107F84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4. A CHURCH POWERED BY THE HOLY SPIRIT. - Acts 2:43</a:t>
            </a:r>
          </a:p>
        </p:txBody>
      </p:sp>
      <p:pic>
        <p:nvPicPr>
          <p:cNvPr id="5" name="Picture 4" descr="Two music sheets folded to form a heart shape">
            <a:extLst>
              <a:ext uri="{FF2B5EF4-FFF2-40B4-BE49-F238E27FC236}">
                <a16:creationId xmlns:a16="http://schemas.microsoft.com/office/drawing/2014/main" id="{31862858-36C7-59CD-839A-ED316DEB88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83" r="17850" b="-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17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AC983-19F4-8ADC-31BF-05C9DC024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5. A CHURCH MARKED BY GENEROSITY. - Acts 2:44-45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Two music sheets folded to form a heart shape">
            <a:extLst>
              <a:ext uri="{FF2B5EF4-FFF2-40B4-BE49-F238E27FC236}">
                <a16:creationId xmlns:a16="http://schemas.microsoft.com/office/drawing/2014/main" id="{0B32E075-B5BB-1264-969C-6888B46702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83" r="17850" b="-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2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D0584-604C-3CF6-23C8-984067A37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6. A CHURCH THAT EVANGELIZED DAILY. - Acts 2:47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Two music sheets folded to form a heart shape">
            <a:extLst>
              <a:ext uri="{FF2B5EF4-FFF2-40B4-BE49-F238E27FC236}">
                <a16:creationId xmlns:a16="http://schemas.microsoft.com/office/drawing/2014/main" id="{E89A6A51-FCA4-5853-39CA-E7C01261CC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83" r="17850" b="-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9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F31D2-DAA5-0E18-B3E9-A87895415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52" y="871758"/>
            <a:ext cx="5825448" cy="38711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7. A CHURCH OF EXTREME DEVOTION - Acts 2:42</a:t>
            </a:r>
          </a:p>
        </p:txBody>
      </p:sp>
      <p:pic>
        <p:nvPicPr>
          <p:cNvPr id="5" name="Picture 4" descr="3D cube art in black and white.">
            <a:extLst>
              <a:ext uri="{FF2B5EF4-FFF2-40B4-BE49-F238E27FC236}">
                <a16:creationId xmlns:a16="http://schemas.microsoft.com/office/drawing/2014/main" id="{F505C8BB-B6C7-C4B1-8515-AD5B0D34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59" r="26574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765195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F42400F751DC459BABF85935270B35" ma:contentTypeVersion="5" ma:contentTypeDescription="Create a new document." ma:contentTypeScope="" ma:versionID="e2c4e55a5d279f5c869a00a0bb77fede">
  <xsd:schema xmlns:xsd="http://www.w3.org/2001/XMLSchema" xmlns:xs="http://www.w3.org/2001/XMLSchema" xmlns:p="http://schemas.microsoft.com/office/2006/metadata/properties" xmlns:ns3="92b2ed86-4fc8-4d3b-bc45-208a9f1bd63e" targetNamespace="http://schemas.microsoft.com/office/2006/metadata/properties" ma:root="true" ma:fieldsID="270f935dd42736d2fb87e5a2fdd583c9" ns3:_="">
    <xsd:import namespace="92b2ed86-4fc8-4d3b-bc45-208a9f1bd63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b2ed86-4fc8-4d3b-bc45-208a9f1bd63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7CDAE9-2F31-4FEB-B26B-F23A61C479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b2ed86-4fc8-4d3b-bc45-208a9f1bd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B2FB0D-02B0-483F-BB76-1EE0A7846F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983693-532B-4E89-B1D2-BB4E3636CB3C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92b2ed86-4fc8-4d3b-bc45-208a9f1bd63e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258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Calisto MT</vt:lpstr>
      <vt:lpstr>Univers Condensed</vt:lpstr>
      <vt:lpstr>ChronicleVTI</vt:lpstr>
      <vt:lpstr>Acts 2:42-47</vt:lpstr>
      <vt:lpstr>A CHURCH THAT GLORIFIES GOD</vt:lpstr>
      <vt:lpstr>1. A CHURCH BUILT ON GOD'S HOLY WORD. Acts 2:42</vt:lpstr>
      <vt:lpstr>2. A FRIENDLY AND LOVING CHURCH. - Acts 2:42</vt:lpstr>
      <vt:lpstr>3. A CHURCH ENERGIZED BY PRAYER AND WORSHIP. - Acts 2:42</vt:lpstr>
      <vt:lpstr>4. A CHURCH POWERED BY THE HOLY SPIRIT. - Acts 2:43</vt:lpstr>
      <vt:lpstr>5. A CHURCH MARKED BY GENEROSITY. - Acts 2:44-45</vt:lpstr>
      <vt:lpstr>6. A CHURCH THAT EVANGELIZED DAILY. - Acts 2:47</vt:lpstr>
      <vt:lpstr>7. A CHURCH OF EXTREME DEVOTION - Acts 2:42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2</cp:revision>
  <dcterms:created xsi:type="dcterms:W3CDTF">2025-06-28T23:14:20Z</dcterms:created>
  <dcterms:modified xsi:type="dcterms:W3CDTF">2025-06-28T23:24:38Z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2025-06-28T23:21:37Z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5573befe-5ae9-4738-892d-c368674987cd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0x010100F5F42400F751DC459BABF85935270B35</vt:lpwstr>
  </property>
</Properties>
</file>